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FB97A-454C-CC29-F882-E2F812B51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86A026-B3B8-5AFD-8687-AD89B94E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D3AB6-2EB0-4084-BFD6-817A73D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2F1C7-21F1-6CB9-2E27-E4831557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570AE-E295-93F1-CA4C-C5D622A5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2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F1ECF-DC8E-0742-74B0-B121C213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D21445-5899-2D6B-C09C-C1AFB648B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DCB80-E016-8769-06C8-10BED1E4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D99AB-0AE9-5445-C340-A4543AD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71948-B608-03D4-D966-7363EEF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5C4BF0-2C8B-2544-0B6C-543E4A283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1FC946-7608-A5B1-38A9-CB6FE943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9AA6D-F5CF-F2D3-EEFE-835ECA32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31BBED-06A0-9F78-2088-169F080F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94DEA-DC86-50CC-C308-5ADE66E2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077A1-32E7-EF6D-FE91-DF55F382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7AACB-CA91-6814-32B7-004A55B5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E53E0-2FE8-8BF5-F41C-439A9073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F561B-D98E-EEEA-C36E-58360489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DE0EE-328A-654E-03FF-1DFD4646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3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01F16-666B-8605-ACF8-33415E8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751B61-4623-F3CE-31D8-70FEB97DE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34E96-A81B-5409-4213-0B6B5D8A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7D065-04B8-B57E-DD8E-D17F6AEC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8BD71-0B02-9491-B43E-CCD8D3B3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8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FEEE8-BF77-73F8-DDFD-E581ABB6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4995C-498E-F2C5-AA3E-243628134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24D37C-8E17-C08E-78AF-E55FDBC6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82A9B-D51F-C75C-81FE-DC75AF9B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AB041-6904-7E66-4C2A-C4A4CCBD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489A0A-A66A-E198-8C0F-56AE7B61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3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3EFA-2392-3100-AF7F-9AC411B0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CB967-56BF-0155-3A91-F42109BF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57CDB7-2F9D-7872-263D-21B58C47B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E44303-5ACE-4CBB-8A02-22BD1365C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ACF58B-23DF-AAE3-9744-0978EA441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6BBDCE-D28C-98F5-1A1E-B9A0FBCD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276AEE-642C-D2B9-1480-EC0BC696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4DF61E-A115-C7D1-EC71-1F324380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9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C34D4-F494-3721-600B-5785C877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39A805-B3D0-6759-144D-B8B9BEC8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EB7BAD-A07B-B299-5019-0CCB446E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50A75-FDAF-8654-62A5-C7DC726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8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E1E55-F587-7F01-AF2A-A91B1BF4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FDC999-D1A3-E01F-7004-2A1FC584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AD8A56-2E2E-59E1-9F28-BC7600AB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F3FC7-833B-C447-899B-F91C64C7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07FE1-620E-A5E8-8868-69E7E366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CC5229-66C8-DB38-48AD-113EC5DBB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22D58F-AFBC-C9A8-4E9A-DB6C62A5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8CF291-E55A-E4B6-206D-EDB6B985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9226C-9535-F383-C26B-0EC0070A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30434-DF5E-0A8F-3CAE-C2224773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436D8-C482-9522-532D-3E4AF6CC0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8027F-D55B-1ACC-5B85-2F8849585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2791A-C529-0151-1D80-8284679D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A5E70-FC63-AC05-1381-5742F95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1EC36-E99E-5408-4EF9-6D103A76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8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F8B5F-6BA1-1469-DA65-F3CED0C1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F109DB-ADD2-573F-AAB8-06BFF8B9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69096-A9CF-AC0D-452B-196180A2E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89DED4-1E37-42AA-870D-D18033FB2C15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BB434-CC8C-E1D9-81A5-39E49F42D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4735F-561C-46FA-8F69-753A2E8B4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ED753-C553-4359-99D0-BDD256DE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9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9EBE7-8645-7097-0AA5-A737F544E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55048" y="2268841"/>
            <a:ext cx="18241420" cy="1914258"/>
          </a:xfrm>
        </p:spPr>
        <p:txBody>
          <a:bodyPr anchor="ctr"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измерений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виброакустических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FEF81-D314-8E2A-3B94-9B7631D9E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2061" y="6134222"/>
            <a:ext cx="4372708" cy="4600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Демиденко-Дроздовская Ю.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72B12-911F-8B13-AE99-27A1C8B2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07222-69A3-64B2-C813-87F3AACD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202" y="815436"/>
            <a:ext cx="2037476" cy="45414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5A0A2A-B75B-8E1C-903B-48C6107D49DF}"/>
              </a:ext>
            </a:extLst>
          </p:cNvPr>
          <p:cNvSpPr/>
          <p:nvPr/>
        </p:nvSpPr>
        <p:spPr>
          <a:xfrm>
            <a:off x="2699798" y="320661"/>
            <a:ext cx="77634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Средства измерений: акустика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DDA30A-D712-B7B0-6658-375A1F10AE45}"/>
              </a:ext>
            </a:extLst>
          </p:cNvPr>
          <p:cNvSpPr/>
          <p:nvPr/>
        </p:nvSpPr>
        <p:spPr>
          <a:xfrm>
            <a:off x="9681450" y="5497744"/>
            <a:ext cx="16589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Шумомер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«Октава 121»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0A7B04-644A-8BD9-689A-0C91B490B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14" y="3429000"/>
            <a:ext cx="1875947" cy="136360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30F8161-8B0D-A5D9-E700-338E54FA9A9C}"/>
              </a:ext>
            </a:extLst>
          </p:cNvPr>
          <p:cNvSpPr/>
          <p:nvPr/>
        </p:nvSpPr>
        <p:spPr>
          <a:xfrm>
            <a:off x="3620132" y="4956802"/>
            <a:ext cx="2170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Калибратор звука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«АК-1000»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F89627-698D-4834-BB2B-1DD8C63CE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43" y="1207822"/>
            <a:ext cx="1664320" cy="450413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4F9BC28-CFE8-B7F3-58D0-AD49BB14D8A1}"/>
              </a:ext>
            </a:extLst>
          </p:cNvPr>
          <p:cNvSpPr txBox="1"/>
          <p:nvPr/>
        </p:nvSpPr>
        <p:spPr>
          <a:xfrm>
            <a:off x="3092715" y="1654715"/>
            <a:ext cx="3225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Шумомер-анализатор спектра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«Экофизика-110А»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6A5989C-5D02-54BF-5B7E-31C1A506C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1689A3-EBAD-113D-5328-0A2CF129D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41" y="1613376"/>
            <a:ext cx="2419688" cy="25721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F6E4B2-49E5-76BD-872C-BAE4DEB0DAF4}"/>
              </a:ext>
            </a:extLst>
          </p:cNvPr>
          <p:cNvSpPr/>
          <p:nvPr/>
        </p:nvSpPr>
        <p:spPr>
          <a:xfrm>
            <a:off x="6940111" y="4266759"/>
            <a:ext cx="1949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Источник звука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«4204»</a:t>
            </a:r>
          </a:p>
        </p:txBody>
      </p:sp>
    </p:spTree>
    <p:extLst>
      <p:ext uri="{BB962C8B-B14F-4D97-AF65-F5344CB8AC3E}">
        <p14:creationId xmlns:p14="http://schemas.microsoft.com/office/powerpoint/2010/main" val="321153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5A0A2A-B75B-8E1C-903B-48C6107D49DF}"/>
              </a:ext>
            </a:extLst>
          </p:cNvPr>
          <p:cNvSpPr/>
          <p:nvPr/>
        </p:nvSpPr>
        <p:spPr>
          <a:xfrm>
            <a:off x="2464429" y="289075"/>
            <a:ext cx="76867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Средства измерений: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вибрация, движение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28372-886D-DDC2-B61C-71EE73BB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90" y="1774564"/>
            <a:ext cx="2859418" cy="38748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C56338-A4D0-7A78-A8E5-87C792C44B3A}"/>
              </a:ext>
            </a:extLst>
          </p:cNvPr>
          <p:cNvSpPr/>
          <p:nvPr/>
        </p:nvSpPr>
        <p:spPr>
          <a:xfrm>
            <a:off x="742122" y="5790754"/>
            <a:ext cx="23986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Виброметр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«Октава 101-ВМ»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6C0961-0FF8-3269-B4DA-20365F25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465" y="2774062"/>
            <a:ext cx="2167069" cy="20656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AC94199-F7F5-FA6C-4F29-566A74D7E8E0}"/>
              </a:ext>
            </a:extLst>
          </p:cNvPr>
          <p:cNvSpPr/>
          <p:nvPr/>
        </p:nvSpPr>
        <p:spPr>
          <a:xfrm>
            <a:off x="3921628" y="4903095"/>
            <a:ext cx="2574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Калибратор вибрации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«КВ-160»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15BACD1-B3B6-4764-51A2-CF66C408091C}"/>
              </a:ext>
            </a:extLst>
          </p:cNvPr>
          <p:cNvSpPr/>
          <p:nvPr/>
        </p:nvSpPr>
        <p:spPr>
          <a:xfrm>
            <a:off x="9990180" y="4233776"/>
            <a:ext cx="1326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Тахометр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«ТЭСА-1»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ED575C9-C719-8723-5F5C-C3E3702EA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662" y="3316951"/>
            <a:ext cx="1218066" cy="194008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9F1DAC7-8922-FA56-7192-7974464D5F67}"/>
              </a:ext>
            </a:extLst>
          </p:cNvPr>
          <p:cNvSpPr/>
          <p:nvPr/>
        </p:nvSpPr>
        <p:spPr>
          <a:xfrm>
            <a:off x="6684368" y="5482979"/>
            <a:ext cx="2749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Вибропреобразователь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«ВК-310С»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F0C1D-FF17-BDE9-5F38-77823E1DB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56756F-DEEB-4930-25DC-F68885F85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93" y="1628108"/>
            <a:ext cx="3338979" cy="22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5A0A2A-B75B-8E1C-903B-48C6107D49DF}"/>
              </a:ext>
            </a:extLst>
          </p:cNvPr>
          <p:cNvSpPr/>
          <p:nvPr/>
        </p:nvSpPr>
        <p:spPr>
          <a:xfrm>
            <a:off x="2744350" y="580292"/>
            <a:ext cx="77634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Средства измерений: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F0C1D-FF17-BDE9-5F38-77823E1D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228BEE-42F5-B50F-2F80-CB4B88CE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33" y="5060035"/>
            <a:ext cx="1780186" cy="8474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3FED9-7249-2FD7-9817-C04CFC452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19" y="1645445"/>
            <a:ext cx="3864062" cy="218854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0763CA3-9297-9EB4-5859-BD4556A99E51}"/>
              </a:ext>
            </a:extLst>
          </p:cNvPr>
          <p:cNvSpPr/>
          <p:nvPr/>
        </p:nvSpPr>
        <p:spPr>
          <a:xfrm>
            <a:off x="4896162" y="2674334"/>
            <a:ext cx="31906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Аудиометр тональный «</a:t>
            </a: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AD-629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E64C1C-E4A3-BBF9-D056-3766D69B7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4" y="3930059"/>
            <a:ext cx="4308413" cy="22599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B522F5-4169-29D2-8A18-8566BC85D55B}"/>
              </a:ext>
            </a:extLst>
          </p:cNvPr>
          <p:cNvSpPr/>
          <p:nvPr/>
        </p:nvSpPr>
        <p:spPr>
          <a:xfrm>
            <a:off x="5108197" y="4431653"/>
            <a:ext cx="36249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 регистрации слуховых вызванных потенциалов и </a:t>
            </a:r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отоакустической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эмиссии «Eclipse»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DE1D58-A851-0B92-60A1-7F31B7DE1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3" y="2094874"/>
            <a:ext cx="3128087" cy="26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96EB33-286B-72D6-8F63-B8564B1E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2EA831-ACB1-0BEC-5E83-06A3831640AF}"/>
              </a:ext>
            </a:extLst>
          </p:cNvPr>
          <p:cNvSpPr/>
          <p:nvPr/>
        </p:nvSpPr>
        <p:spPr>
          <a:xfrm>
            <a:off x="897611" y="3517744"/>
            <a:ext cx="1182919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выпуска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Комплектность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программного обеспечения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C9D7DA-0FB7-0F51-FFB4-7D26D5DA2D69}"/>
              </a:ext>
            </a:extLst>
          </p:cNvPr>
          <p:cNvSpPr/>
          <p:nvPr/>
        </p:nvSpPr>
        <p:spPr>
          <a:xfrm>
            <a:off x="880217" y="1813310"/>
            <a:ext cx="10212224" cy="138499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just"/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СИ в государственную поверку либо калибровку в сфере законодательной метрологии основное внимание уделяется следующим моментам</a:t>
            </a:r>
            <a:r>
              <a:rPr 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79F55A-9B30-1E17-56FF-C23218D9A913}"/>
              </a:ext>
            </a:extLst>
          </p:cNvPr>
          <p:cNvSpPr/>
          <p:nvPr/>
        </p:nvSpPr>
        <p:spPr>
          <a:xfrm>
            <a:off x="2209468" y="204313"/>
            <a:ext cx="77634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Статистика за 2024 год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DCC8B7-FC55-B69E-46A9-4F14E48AB11C}"/>
              </a:ext>
            </a:extLst>
          </p:cNvPr>
          <p:cNvSpPr/>
          <p:nvPr/>
        </p:nvSpPr>
        <p:spPr>
          <a:xfrm>
            <a:off x="384313" y="1354138"/>
            <a:ext cx="11529391" cy="4234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Основная причина </a:t>
            </a:r>
            <a:r>
              <a:rPr lang="ru-RU" sz="2800" u="sng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аннулирования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(около 6 % из всех принятых в поверку/калибровку) – несоответствие комплектности описанию типа.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Основная причина брака </a:t>
            </a:r>
            <a:r>
              <a:rPr lang="ru-RU" sz="2800" u="sng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при внешнем осмотре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– повреждение изоляции проводов.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Основные причины брака </a:t>
            </a:r>
            <a:r>
              <a:rPr lang="ru-RU" sz="2800" u="sng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при опробовании 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– версия ПО не соответствует ОТ, не функционирует в одном из режимов.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kern="1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u="sng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Перечисленные причины можно исключить на этапе подготовки</a:t>
            </a:r>
            <a:endParaRPr lang="ru-RU" sz="2800" kern="1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u="sng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средства измерения в поверку/калибровку.</a:t>
            </a:r>
            <a:endParaRPr lang="ru-RU" sz="2800" kern="1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5412E-145B-E6FE-7F64-64EED019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C8DA8-813B-21DC-1FF8-715F2CA7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233BD2-13E2-B3CA-67A5-1BF074159CCC}"/>
              </a:ext>
            </a:extLst>
          </p:cNvPr>
          <p:cNvSpPr/>
          <p:nvPr/>
        </p:nvSpPr>
        <p:spPr>
          <a:xfrm>
            <a:off x="529839" y="1763793"/>
            <a:ext cx="11212082" cy="95410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области аккредитации по поверке средств измерений параметров вибрации: с 2 до 0</a:t>
            </a:r>
            <a:r>
              <a:rPr 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8DBEDF-58E9-F9E4-67FE-2D78D12DA12C}"/>
              </a:ext>
            </a:extLst>
          </p:cNvPr>
          <p:cNvSpPr/>
          <p:nvPr/>
        </p:nvSpPr>
        <p:spPr>
          <a:xfrm>
            <a:off x="2089827" y="580292"/>
            <a:ext cx="77634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Перспективы на 2025 год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321037-1795-7C78-C2B6-C8EB15E6FA5B}"/>
              </a:ext>
            </a:extLst>
          </p:cNvPr>
          <p:cNvSpPr/>
          <p:nvPr/>
        </p:nvSpPr>
        <p:spPr>
          <a:xfrm>
            <a:off x="529839" y="2844054"/>
            <a:ext cx="11212082" cy="95410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калибровки средств измерений низкочастотной вибрации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B548FA-6058-BC44-C27B-7A5A3CEC4833}"/>
              </a:ext>
            </a:extLst>
          </p:cNvPr>
          <p:cNvSpPr/>
          <p:nvPr/>
        </p:nvSpPr>
        <p:spPr>
          <a:xfrm>
            <a:off x="489959" y="3924315"/>
            <a:ext cx="11212082" cy="95410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методики калибровки тахометров с целью расширения диапазона калибровки оптических тахометров</a:t>
            </a:r>
          </a:p>
        </p:txBody>
      </p:sp>
    </p:spTree>
    <p:extLst>
      <p:ext uri="{BB962C8B-B14F-4D97-AF65-F5344CB8AC3E}">
        <p14:creationId xmlns:p14="http://schemas.microsoft.com/office/powerpoint/2010/main" val="26442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B7903-D36B-FE7F-E9E6-E5D3B284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81D177-93AA-18A2-1649-433B2E6E0EF9}"/>
              </a:ext>
            </a:extLst>
          </p:cNvPr>
          <p:cNvSpPr/>
          <p:nvPr/>
        </p:nvSpPr>
        <p:spPr>
          <a:xfrm>
            <a:off x="2686176" y="313532"/>
            <a:ext cx="77634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Возможности по калибровке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F0F972-9218-6978-D814-D2A9834D1A27}"/>
              </a:ext>
            </a:extLst>
          </p:cNvPr>
          <p:cNvSpPr/>
          <p:nvPr/>
        </p:nvSpPr>
        <p:spPr>
          <a:xfrm>
            <a:off x="489959" y="1253351"/>
            <a:ext cx="11212082" cy="526297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шумомеров, виброметров – определение погрешности измерения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</a:t>
            </a:r>
            <a:r>
              <a:rPr lang="ru-RU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вибропреобразователей</a:t>
            </a: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определение коэффициента преобразования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тахометров цифровых, стробоскопических, оптических, механических – определение погрешности измерения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калибраторов звука и вибрации – определение воспроизводимого уровня на фиксированной частоте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источников звука – определение уровня звуковой мощности по звуковому давлению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микрофонов – определение уровня чувствительности, частотной характеристики в звуковом, инфразвуковом диапазонах</a:t>
            </a:r>
          </a:p>
        </p:txBody>
      </p:sp>
    </p:spTree>
    <p:extLst>
      <p:ext uri="{BB962C8B-B14F-4D97-AF65-F5344CB8AC3E}">
        <p14:creationId xmlns:p14="http://schemas.microsoft.com/office/powerpoint/2010/main" val="123183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E0AE7E-DBC6-A92B-E88B-9567FFAA0451}"/>
              </a:ext>
            </a:extLst>
          </p:cNvPr>
          <p:cNvSpPr/>
          <p:nvPr/>
        </p:nvSpPr>
        <p:spPr>
          <a:xfrm>
            <a:off x="0" y="2828835"/>
            <a:ext cx="12244762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DA5A4-5DC1-8412-DD57-BBA351F7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6" y="0"/>
            <a:ext cx="1537591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0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281</Words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Тема Office</vt:lpstr>
      <vt:lpstr>Сектор измерений виброакустических величин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2024-12-26T13:35:12Z</dcterms:created>
  <dcterms:modified xsi:type="dcterms:W3CDTF">2024-12-27T06:01:41Z</dcterms:modified>
</cp:coreProperties>
</file>