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5" r:id="rId4"/>
    <p:sldId id="264" r:id="rId5"/>
    <p:sldId id="266" r:id="rId6"/>
    <p:sldId id="271" r:id="rId7"/>
    <p:sldId id="267" r:id="rId8"/>
    <p:sldId id="268" r:id="rId9"/>
    <p:sldId id="270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/>
    <p:restoredTop sz="94635"/>
  </p:normalViewPr>
  <p:slideViewPr>
    <p:cSldViewPr snapToGrid="0">
      <p:cViewPr varScale="1">
        <p:scale>
          <a:sx n="105" d="100"/>
          <a:sy n="105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14913"/>
            <a:ext cx="9144000" cy="209504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7558-0954-C744-8777-CAAFFF2CE635}" type="datetimeFigureOut">
              <a:rPr lang="ru-BY" smtClean="0"/>
              <a:t>12/26/2024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3AFD-E324-974E-9A81-41EC09A97DA5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7732686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7558-0954-C744-8777-CAAFFF2CE635}" type="datetimeFigureOut">
              <a:rPr lang="ru-BY" smtClean="0"/>
              <a:t>12/26/2024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3AFD-E324-974E-9A81-41EC09A97DA5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37096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09548" y="365125"/>
            <a:ext cx="6762951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7558-0954-C744-8777-CAAFFF2CE635}" type="datetimeFigureOut">
              <a:rPr lang="ru-BY" smtClean="0"/>
              <a:t>12/26/2024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3AFD-E324-974E-9A81-41EC09A97DA5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97278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7558-0954-C744-8777-CAAFFF2CE635}" type="datetimeFigureOut">
              <a:rPr lang="ru-BY" smtClean="0"/>
              <a:t>12/26/2024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3AFD-E324-974E-9A81-41EC09A97DA5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84549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7558-0954-C744-8777-CAAFFF2CE635}" type="datetimeFigureOut">
              <a:rPr lang="ru-BY" smtClean="0"/>
              <a:t>12/26/2024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3AFD-E324-974E-9A81-41EC09A97DA5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48409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7558-0954-C744-8777-CAAFFF2CE635}" type="datetimeFigureOut">
              <a:rPr lang="ru-BY" smtClean="0"/>
              <a:t>12/26/2024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3AFD-E324-974E-9A81-41EC09A97DA5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39147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7558-0954-C744-8777-CAAFFF2CE635}" type="datetimeFigureOut">
              <a:rPr lang="ru-BY" smtClean="0"/>
              <a:t>12/26/2024</a:t>
            </a:fld>
            <a:endParaRPr lang="ru-B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3AFD-E324-974E-9A81-41EC09A97DA5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95068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7558-0954-C744-8777-CAAFFF2CE635}" type="datetimeFigureOut">
              <a:rPr lang="ru-BY" smtClean="0"/>
              <a:t>12/26/2024</a:t>
            </a:fld>
            <a:endParaRPr lang="ru-B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3AFD-E324-974E-9A81-41EC09A97DA5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59012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7558-0954-C744-8777-CAAFFF2CE635}" type="datetimeFigureOut">
              <a:rPr lang="ru-BY" smtClean="0"/>
              <a:t>12/26/2024</a:t>
            </a:fld>
            <a:endParaRPr lang="ru-B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3AFD-E324-974E-9A81-41EC09A97DA5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141628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2547" y="457200"/>
            <a:ext cx="30394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7558-0954-C744-8777-CAAFFF2CE635}" type="datetimeFigureOut">
              <a:rPr lang="ru-BY" smtClean="0"/>
              <a:t>12/26/2024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3AFD-E324-974E-9A81-41EC09A97DA5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99045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4" y="457200"/>
            <a:ext cx="299135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7558-0954-C744-8777-CAAFFF2CE635}" type="datetimeFigureOut">
              <a:rPr lang="ru-BY" smtClean="0"/>
              <a:t>12/26/2024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3AFD-E324-974E-9A81-41EC09A97DA5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74420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13360" y="365125"/>
            <a:ext cx="954044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fld id="{3FA77558-0954-C744-8777-CAAFFF2CE635}" type="datetimeFigureOut">
              <a:rPr lang="ru-BY" smtClean="0"/>
              <a:t>12/26/2024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B83AFD-E324-974E-9A81-41EC09A97DA5}" type="slidenum">
              <a:rPr lang="ru-BY" smtClean="0"/>
              <a:t>‹#›</a:t>
            </a:fld>
            <a:endParaRPr lang="ru-BY"/>
          </a:p>
        </p:txBody>
      </p:sp>
      <p:pic>
        <p:nvPicPr>
          <p:cNvPr id="2050" name="Picture 2" descr="БелГИМ | Minsk">
            <a:extLst>
              <a:ext uri="{FF2B5EF4-FFF2-40B4-BE49-F238E27FC236}">
                <a16:creationId xmlns:a16="http://schemas.microsoft.com/office/drawing/2014/main" id="{2ECF9B81-A81E-0B94-5A63-E79577FAC6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62"/>
          <a:stretch/>
        </p:blipFill>
        <p:spPr bwMode="auto">
          <a:xfrm>
            <a:off x="98860" y="365125"/>
            <a:ext cx="1500449" cy="857283"/>
          </a:xfrm>
          <a:prstGeom prst="rect">
            <a:avLst/>
          </a:prstGeom>
          <a:noFill/>
          <a:effectLst>
            <a:reflection blurRad="6350" stA="18000" endPos="55000" dist="889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5A1BE5C-E698-A738-0CD4-7160FAA9486F}"/>
              </a:ext>
            </a:extLst>
          </p:cNvPr>
          <p:cNvSpPr/>
          <p:nvPr/>
        </p:nvSpPr>
        <p:spPr>
          <a:xfrm>
            <a:off x="98860" y="125692"/>
            <a:ext cx="11994280" cy="15336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rgbClr val="0053A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AB89B6C-1DE6-64AC-DE3C-905D23907614}"/>
              </a:ext>
            </a:extLst>
          </p:cNvPr>
          <p:cNvSpPr/>
          <p:nvPr/>
        </p:nvSpPr>
        <p:spPr>
          <a:xfrm>
            <a:off x="98860" y="6189972"/>
            <a:ext cx="11994280" cy="15336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rgbClr val="0053A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6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4447A3-8015-F2B6-14B7-20CC6F9C9C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3935"/>
            <a:ext cx="9144000" cy="2525459"/>
          </a:xfrm>
        </p:spPr>
        <p:txBody>
          <a:bodyPr>
            <a:noAutofit/>
          </a:bodyPr>
          <a:lstStyle/>
          <a:p>
            <a:r>
              <a:rPr lang="ru-RU" sz="4400" b="1" dirty="0">
                <a:effectLst/>
              </a:rPr>
              <a:t>Изменения в законодательстве и правилах межгосударственной стандартизации в области обеспечения единства измерений</a:t>
            </a:r>
            <a:endParaRPr lang="ru-BY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7418B81-BB15-4D9D-67B7-8A53FB5EBD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4500" y="5354638"/>
            <a:ext cx="5270500" cy="842962"/>
          </a:xfrm>
        </p:spPr>
        <p:txBody>
          <a:bodyPr/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Андросенко Руслан Михайлович</a:t>
            </a:r>
            <a:endParaRPr lang="ru-BY" dirty="0"/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BY" dirty="0"/>
              <a:t>Начальник НИОЗТМ, НТП</a:t>
            </a:r>
          </a:p>
        </p:txBody>
      </p:sp>
    </p:spTree>
    <p:extLst>
      <p:ext uri="{BB962C8B-B14F-4D97-AF65-F5344CB8AC3E}">
        <p14:creationId xmlns:p14="http://schemas.microsoft.com/office/powerpoint/2010/main" val="2152260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C359DD-A58A-1B49-EB1D-C4F35BA9F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080" y="2766218"/>
            <a:ext cx="5755840" cy="1325563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BY" dirty="0"/>
              <a:t>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97727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27EBC-313F-C5D0-5404-797851E99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Изменения в Закон Республики Беларусь </a:t>
            </a:r>
            <a:br>
              <a:rPr lang="ru-RU" sz="3600" dirty="0"/>
            </a:br>
            <a:r>
              <a:rPr lang="ru-RU" sz="3600" dirty="0"/>
              <a:t>«Об обеспечении единства измерений»</a:t>
            </a:r>
            <a:endParaRPr lang="ru-BY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6BB386-EB2C-4799-A7AD-80D35FC10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825625"/>
            <a:ext cx="116840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/>
              <a:t>Изменения в Законе:</a:t>
            </a:r>
          </a:p>
          <a:p>
            <a:pPr marL="0" indent="0" algn="just">
              <a:buNone/>
            </a:pPr>
            <a:r>
              <a:rPr lang="ru-RU" sz="2400" b="1" dirty="0"/>
              <a:t>- </a:t>
            </a:r>
            <a:r>
              <a:rPr lang="ru-RU" sz="2400" dirty="0"/>
              <a:t>учитывают изменения в законодательстве по вопросам предпринимательской деятельности, принятые в соответствии с Законом Республики Беларусь от 22 апреля 2024 г № 365-З «Об изменении законов по вопросам предпринимательской деятельности» и носят редакционные изменения в структурные элементы статей 1, 11, 15, 28, 29, 30,31, 32, 35. </a:t>
            </a:r>
          </a:p>
        </p:txBody>
      </p:sp>
    </p:spTree>
    <p:extLst>
      <p:ext uri="{BB962C8B-B14F-4D97-AF65-F5344CB8AC3E}">
        <p14:creationId xmlns:p14="http://schemas.microsoft.com/office/powerpoint/2010/main" val="422243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27EBC-313F-C5D0-5404-797851E99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Изменения в Закон Республики Беларусь </a:t>
            </a:r>
            <a:br>
              <a:rPr lang="ru-RU" sz="3600" dirty="0"/>
            </a:br>
            <a:r>
              <a:rPr lang="ru-RU" sz="3600" dirty="0"/>
              <a:t>«Об обеспечении единства измерений»</a:t>
            </a:r>
            <a:endParaRPr lang="ru-BY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6BB386-EB2C-4799-A7AD-80D35FC10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825625"/>
            <a:ext cx="116840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/>
              <a:t>Изменения в Законе:</a:t>
            </a:r>
          </a:p>
          <a:p>
            <a:pPr marL="0" indent="0" algn="just">
              <a:buNone/>
            </a:pPr>
            <a:r>
              <a:rPr lang="ru-RU" sz="2400" dirty="0"/>
              <a:t>- предусматривают внесение в закон изменений по вопросам аккредитации в Национальной системе аккредитации, связанные с принятием Закона Республики Беларусь от 11 октября 2024 г № 33-З «Об аккредитации в Национальной системе аккредитации Республики Беларусь» и носят редакционный характер в структурных элементах статей 11, 28, 29, 32.</a:t>
            </a:r>
          </a:p>
        </p:txBody>
      </p:sp>
    </p:spTree>
    <p:extLst>
      <p:ext uri="{BB962C8B-B14F-4D97-AF65-F5344CB8AC3E}">
        <p14:creationId xmlns:p14="http://schemas.microsoft.com/office/powerpoint/2010/main" val="476376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27EBC-313F-C5D0-5404-797851E99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Изменения в Закон Республики Беларусь </a:t>
            </a:r>
            <a:br>
              <a:rPr lang="ru-RU" sz="3600" dirty="0"/>
            </a:br>
            <a:r>
              <a:rPr lang="ru-RU" sz="3600" dirty="0"/>
              <a:t>«Об обеспечении единства измерений»</a:t>
            </a:r>
            <a:endParaRPr lang="ru-BY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6BB386-EB2C-4799-A7AD-80D35FC10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825625"/>
            <a:ext cx="116840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/>
              <a:t>Изменения в Законе:</a:t>
            </a:r>
          </a:p>
          <a:p>
            <a:pPr algn="just">
              <a:buFontTx/>
              <a:buChar char="-"/>
            </a:pPr>
            <a:r>
              <a:rPr lang="ru-RU" sz="2400" dirty="0"/>
              <a:t>внесены изменения в статью 8 Закона, определяющую полномочия Госстандарта РБ в области ОЕИ в части   дополнения подпункта 1.9 пункта 1 статьи 8 полномочиями на утверждение положения о Государственном информационном фонде (ГИФ) по обеспечению единства измерений, позволяющее в полном объеме осуществить правовое обеспечение условий функционирования ГИФ как программного ресурса.</a:t>
            </a:r>
          </a:p>
        </p:txBody>
      </p:sp>
    </p:spTree>
    <p:extLst>
      <p:ext uri="{BB962C8B-B14F-4D97-AF65-F5344CB8AC3E}">
        <p14:creationId xmlns:p14="http://schemas.microsoft.com/office/powerpoint/2010/main" val="4201949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27EBC-313F-C5D0-5404-797851E99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Изменения в Закон Республики Беларусь </a:t>
            </a:r>
            <a:br>
              <a:rPr lang="ru-RU" sz="3600" dirty="0"/>
            </a:br>
            <a:r>
              <a:rPr lang="ru-RU" sz="3600" dirty="0"/>
              <a:t>«Об обеспечении единства измерений»</a:t>
            </a:r>
            <a:endParaRPr lang="ru-BY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6BB386-EB2C-4799-A7AD-80D35FC10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825625"/>
            <a:ext cx="116840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/>
              <a:t>Изменения в Законе:</a:t>
            </a:r>
          </a:p>
          <a:p>
            <a:pPr algn="just">
              <a:buFontTx/>
              <a:buChar char="-"/>
            </a:pPr>
            <a:r>
              <a:rPr lang="ru-RU" sz="2400" dirty="0"/>
              <a:t>новая редакция пункта 4 статьи 38 «Переходные положения» дополнения направлены на исключение пробела в регулировании условий применения средств измерений, выпущенных в период до введения первой редакции Закона РБ «Об обеспечении единства измерений» (до 20.11.1995 г), а также на обеспечение применения этих средств измерений в сфере законодательной метрологии, проходивших до введения в действие настоящей редакции Закона, метрологический контроль в виде поверки средств измерений.</a:t>
            </a:r>
          </a:p>
        </p:txBody>
      </p:sp>
    </p:spTree>
    <p:extLst>
      <p:ext uri="{BB962C8B-B14F-4D97-AF65-F5344CB8AC3E}">
        <p14:creationId xmlns:p14="http://schemas.microsoft.com/office/powerpoint/2010/main" val="138098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27EBC-313F-C5D0-5404-797851E99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Изменения в Закон Республики Беларусь </a:t>
            </a:r>
            <a:br>
              <a:rPr lang="ru-RU" sz="3600" dirty="0"/>
            </a:br>
            <a:r>
              <a:rPr lang="ru-RU" sz="3600" dirty="0"/>
              <a:t>«Об обеспечении единства измерений»</a:t>
            </a:r>
            <a:endParaRPr lang="ru-BY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6BB386-EB2C-4799-A7AD-80D35FC10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825625"/>
            <a:ext cx="11684000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2400" b="1" dirty="0"/>
              <a:t>В развитие изменений к Закону в целях приведения Постановлений Государственного комитета по стандартизации Республики Беларусь в соответствии с вышеперечисленными изменениями в 2025 году планируется пересмотр следующих Постановлений: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Постановление Государственного комитета по стандартизации Республики Беларусь от 20 апреля 2021 г № 38 «Об осуществлении оценки для утверждения типа средств измерений и стандартных образцов перечне категорий средств измерений»;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Постановление Государственного комитета по стандартизации Республики Беларусь от 21 апреля 2021 г № 40 «Об осуществлении метрологической оценки в виде работ по государственной поверке средств измерений;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Постановление Государственного комитета по стандартизации Республики Беларусь от 23 апреля 2021 г № 42 «Об утверждении Правил осуществления метрологической оценки в виде работ по калибровке средств измерений;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Постановление Государственного комитета по стандартизации Республики Беларусь от 27 ноября 2020 г № 90 «О знаках поверки и калибровки средств измерений;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Постановление Государственного комитета по стандартизации Республики Беларусь от 27 ноября 2020 г № 39 «Об утверждении Положения об уполномачивании юридических лиц».</a:t>
            </a:r>
          </a:p>
          <a:p>
            <a:pPr algn="just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8433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27EBC-313F-C5D0-5404-797851E99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/>
              <a:t>Изменения в правила межгосударственной стандартизации в области обеспечения единства измерений</a:t>
            </a:r>
            <a:endParaRPr lang="ru-BY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6BB386-EB2C-4799-A7AD-80D35FC10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825625"/>
            <a:ext cx="116840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С 16.09.2024 введена в действие в качестве государственного стандарта Республики Беларусь новая редакция ПМГ 06-2024 «Порядок признания результатов испытаний и утверждения типа, первичной поверки, метрологической аттестации средств измерений». Новая редакция  ПМГ 06-2024 разработана в развитие Соглашения о взаимном признании результатов испытаний с целью утверждения типа, метрологической аттестации, поверки и калибровки средств измерений, которое было подписано национальными органами государств-участников Соглашения от 29 мая 2015 г. в поселке </a:t>
            </a:r>
            <a:r>
              <a:rPr lang="ru-RU" sz="2400" dirty="0" err="1"/>
              <a:t>Бурабай</a:t>
            </a:r>
            <a:r>
              <a:rPr lang="ru-RU" sz="2400" dirty="0"/>
              <a:t> , Республика Казахстан. В новой версии документа дополнен и уточнен перечень документов, предъявляемых для признания результатов испытаний и утверждения типа средства измерений.</a:t>
            </a:r>
          </a:p>
        </p:txBody>
      </p:sp>
    </p:spTree>
    <p:extLst>
      <p:ext uri="{BB962C8B-B14F-4D97-AF65-F5344CB8AC3E}">
        <p14:creationId xmlns:p14="http://schemas.microsoft.com/office/powerpoint/2010/main" val="2200444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27EBC-313F-C5D0-5404-797851E99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/>
              <a:t>Изменения в правила межгосударственной стандартизации в области обеспечения единства измерений</a:t>
            </a:r>
            <a:endParaRPr lang="ru-BY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6BB386-EB2C-4799-A7AD-80D35FC10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825625"/>
            <a:ext cx="116840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Внедрение новой редакции ПМГ 06-2024 «Порядок признания результатов испытаний и утверждения типа, первичной поверки, метрологической аттестации средств измерений» способствует процессу упрощения взаимного признания результатов испытаний, первичной поверки, снижению затрат изготовителей на повторные испытания с целью утверждения типа, ускорению взаимного товарообмена средствами  измерений между государствами-участниками Соглашения, поскольку процедура предусматривает только метрологическую экспертизу представленного комплекта документов без проведения повторных испытаний.</a:t>
            </a:r>
          </a:p>
        </p:txBody>
      </p:sp>
    </p:spTree>
    <p:extLst>
      <p:ext uri="{BB962C8B-B14F-4D97-AF65-F5344CB8AC3E}">
        <p14:creationId xmlns:p14="http://schemas.microsoft.com/office/powerpoint/2010/main" val="1929827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27EBC-313F-C5D0-5404-797851E99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/>
              <a:t>Изменения в правила межгосударственной стандартизации в области обеспечения единства измерений</a:t>
            </a:r>
            <a:endParaRPr lang="ru-BY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6BB386-EB2C-4799-A7AD-80D35FC10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825625"/>
            <a:ext cx="116840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	В развитие правил межгосударственной стандартизации в области обеспечения единства измерений  и Соглашения о взаимном признании результатов испытаний с целью утверждения типа, поверки и калибровки средств измерений разработан проект ПМГ ХХХ-202Х «Порядок признания результатов периодической (последующей) поверки средств измерений». Документ устанавливает порядок признания результатов  последующей поверки средства измерений, выполненных аккредитованными лабораториями государств-участников Соглашения, которые метрологически не обеспечены в стране применения средства измерений. В настоящее время документ размещен в АИС МГС для общественного обсуждения.</a:t>
            </a:r>
          </a:p>
        </p:txBody>
      </p:sp>
    </p:spTree>
    <p:extLst>
      <p:ext uri="{BB962C8B-B14F-4D97-AF65-F5344CB8AC3E}">
        <p14:creationId xmlns:p14="http://schemas.microsoft.com/office/powerpoint/2010/main" val="2295429071"/>
      </p:ext>
    </p:extLst>
  </p:cSld>
  <p:clrMapOvr>
    <a:masterClrMapping/>
  </p:clrMapOvr>
</p:sld>
</file>

<file path=ppt/theme/theme1.xml><?xml version="1.0" encoding="utf-8"?>
<a:theme xmlns:a="http://schemas.openxmlformats.org/drawingml/2006/main" name="Belgim_без колонтитулов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Тема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Belgim_без колонтитулов</Template>
  <TotalTime>627</TotalTime>
  <Words>776</Words>
  <PresentationFormat>Широкоэкранный</PresentationFormat>
  <Paragraphs>29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Belgim_без колонтитулов</vt:lpstr>
      <vt:lpstr>Изменения в законодательстве и правилах межгосударственной стандартизации в области обеспечения единства измерений</vt:lpstr>
      <vt:lpstr>Изменения в Закон Республики Беларусь  «Об обеспечении единства измерений»</vt:lpstr>
      <vt:lpstr>Изменения в Закон Республики Беларусь  «Об обеспечении единства измерений»</vt:lpstr>
      <vt:lpstr>Изменения в Закон Республики Беларусь  «Об обеспечении единства измерений»</vt:lpstr>
      <vt:lpstr>Изменения в Закон Республики Беларусь  «Об обеспечении единства измерений»</vt:lpstr>
      <vt:lpstr>Изменения в Закон Республики Беларусь  «Об обеспечении единства измерений»</vt:lpstr>
      <vt:lpstr>Изменения в правила межгосударственной стандартизации в области обеспечения единства измерений</vt:lpstr>
      <vt:lpstr>Изменения в правила межгосударственной стандартизации в области обеспечения единства измерений</vt:lpstr>
      <vt:lpstr>Изменения в правила межгосударственной стандартизации в области обеспечения единства измерений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2024-12-02T16:03:36Z</dcterms:created>
  <dcterms:modified xsi:type="dcterms:W3CDTF">2024-12-26T13:17:43Z</dcterms:modified>
</cp:coreProperties>
</file>